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S Gold Bold" charset="1" panose="02000506050000020004"/>
      <p:regular r:id="rId17"/>
    </p:embeddedFont>
    <p:embeddedFont>
      <p:font typeface="HS Gold" charset="1" panose="02000506050000020004"/>
      <p:regular r:id="rId18"/>
    </p:embeddedFont>
    <p:embeddedFont>
      <p:font typeface="Montserrat Classic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mailto:kemetinfohub@gmail.com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jpeg" Type="http://schemas.openxmlformats.org/officeDocument/2006/relationships/image"/><Relationship Id="rId6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A3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6F6E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9302" y="2014826"/>
            <a:ext cx="6257348" cy="6257348"/>
          </a:xfrm>
          <a:custGeom>
            <a:avLst/>
            <a:gdLst/>
            <a:ahLst/>
            <a:cxnLst/>
            <a:rect r="r" b="b" t="t" l="l"/>
            <a:pathLst>
              <a:path h="6257348" w="6257348">
                <a:moveTo>
                  <a:pt x="0" y="0"/>
                </a:moveTo>
                <a:lnTo>
                  <a:pt x="6257348" y="0"/>
                </a:lnTo>
                <a:lnTo>
                  <a:pt x="6257348" y="6257348"/>
                </a:lnTo>
                <a:lnTo>
                  <a:pt x="0" y="6257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52082" y="2248315"/>
            <a:ext cx="8417359" cy="260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6664"/>
              </a:lnSpc>
            </a:pPr>
            <a:r>
              <a:rPr lang="ar-EG" b="true" sz="17728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كيميت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90280" y="5487264"/>
            <a:ext cx="7979161" cy="165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349"/>
              </a:lnSpc>
              <a:spcBef>
                <a:spcPct val="0"/>
              </a:spcBef>
            </a:pPr>
            <a:r>
              <a:rPr lang="ar-EG" sz="4535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ترجمة النصوص من العربي للهيروغليفي بطريقة مبتكرة وسهلة!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2498" y="6814863"/>
            <a:ext cx="747079" cy="747079"/>
          </a:xfrm>
          <a:custGeom>
            <a:avLst/>
            <a:gdLst/>
            <a:ahLst/>
            <a:cxnLst/>
            <a:rect r="r" b="b" t="t" l="l"/>
            <a:pathLst>
              <a:path h="747079" w="747079">
                <a:moveTo>
                  <a:pt x="0" y="0"/>
                </a:moveTo>
                <a:lnTo>
                  <a:pt x="747079" y="0"/>
                </a:lnTo>
                <a:lnTo>
                  <a:pt x="747079" y="747079"/>
                </a:lnTo>
                <a:lnTo>
                  <a:pt x="0" y="74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0"/>
            <a:ext cx="10757647" cy="10287000"/>
          </a:xfrm>
          <a:custGeom>
            <a:avLst/>
            <a:gdLst/>
            <a:ahLst/>
            <a:cxnLst/>
            <a:rect r="r" b="b" t="t" l="l"/>
            <a:pathLst>
              <a:path h="10287000" w="10757647">
                <a:moveTo>
                  <a:pt x="0" y="0"/>
                </a:moveTo>
                <a:lnTo>
                  <a:pt x="10757647" y="0"/>
                </a:lnTo>
                <a:lnTo>
                  <a:pt x="107576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2498" y="4085317"/>
            <a:ext cx="6880309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6750"/>
              </a:lnSpc>
            </a:pPr>
            <a:r>
              <a:rPr lang="ar-EG" sz="4500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إذا كان لديكم أي استفسارات أو اقتراحات، تقدروا تتوصلوا معانا عبر الإيميل: </a:t>
            </a:r>
            <a:r>
              <a:rPr lang="en-US" sz="4500" u="sng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hlinkClick r:id="rId6" tooltip="mailto:kemetinfohub@gmail.com"/>
              </a:rPr>
              <a:t>kemetinfohub@gmail.com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52817"/>
            <a:ext cx="7154107" cy="123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8080"/>
              </a:lnSpc>
            </a:pPr>
            <a:r>
              <a:rPr lang="ar-EG" b="true" sz="8000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اقتراحات للتواصل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A3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6F6E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0258" y="3301227"/>
            <a:ext cx="6878845" cy="4114800"/>
          </a:xfrm>
          <a:custGeom>
            <a:avLst/>
            <a:gdLst/>
            <a:ahLst/>
            <a:cxnLst/>
            <a:rect r="r" b="b" t="t" l="l"/>
            <a:pathLst>
              <a:path h="4114800" w="6878845">
                <a:moveTo>
                  <a:pt x="0" y="0"/>
                </a:moveTo>
                <a:lnTo>
                  <a:pt x="6878845" y="0"/>
                </a:lnTo>
                <a:lnTo>
                  <a:pt x="687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4231" y="2879101"/>
            <a:ext cx="7803370" cy="410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5657"/>
              </a:lnSpc>
            </a:pPr>
            <a:r>
              <a:rPr lang="ar-EG" b="true" sz="11264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 شكرًا على الاستماع.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A3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744237" y="3130411"/>
            <a:ext cx="4280379" cy="6313681"/>
          </a:xfrm>
          <a:custGeom>
            <a:avLst/>
            <a:gdLst/>
            <a:ahLst/>
            <a:cxnLst/>
            <a:rect r="r" b="b" t="t" l="l"/>
            <a:pathLst>
              <a:path h="6313681" w="4280379">
                <a:moveTo>
                  <a:pt x="4280379" y="0"/>
                </a:moveTo>
                <a:lnTo>
                  <a:pt x="0" y="0"/>
                </a:lnTo>
                <a:lnTo>
                  <a:pt x="0" y="6313681"/>
                </a:lnTo>
                <a:lnTo>
                  <a:pt x="4280379" y="6313681"/>
                </a:lnTo>
                <a:lnTo>
                  <a:pt x="4280379" y="0"/>
                </a:lnTo>
                <a:close/>
              </a:path>
            </a:pathLst>
          </a:custGeom>
          <a:blipFill>
            <a:blip r:embed="rId2"/>
            <a:stretch>
              <a:fillRect l="-571" t="0" r="-571" b="-2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55567" y="2823863"/>
            <a:ext cx="927410" cy="9274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55567" y="4053809"/>
            <a:ext cx="927410" cy="9274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55567" y="5283756"/>
            <a:ext cx="927410" cy="9274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55567" y="6513702"/>
            <a:ext cx="927410" cy="92741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55567" y="7745912"/>
            <a:ext cx="927410" cy="92741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55567" y="8978123"/>
            <a:ext cx="927410" cy="92741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53957" y="2661720"/>
            <a:ext cx="7958219" cy="90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333"/>
              </a:lnSpc>
            </a:pPr>
            <a:r>
              <a:rPr lang="ar-EG" sz="3666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مقدمة عن الهاكثون وفكرة المشروع وإلهامه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3957" y="3891667"/>
            <a:ext cx="7958219" cy="90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333"/>
              </a:lnSpc>
            </a:pPr>
            <a:r>
              <a:rPr lang="ar-EG" sz="3666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التكنولوجي اللي استخدمناها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957" y="5121613"/>
            <a:ext cx="7958219" cy="90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333"/>
              </a:lnSpc>
            </a:pPr>
            <a:r>
              <a:rPr lang="ar-EG" sz="3666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التحديات اللي واجهتنا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3957" y="6351559"/>
            <a:ext cx="7958219" cy="90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333"/>
              </a:lnSpc>
            </a:pPr>
            <a:r>
              <a:rPr lang="ar-EG" sz="3666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الإنجازات اللي حققناها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85938" y="866775"/>
            <a:ext cx="418665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9836"/>
              </a:lnSpc>
              <a:spcBef>
                <a:spcPct val="0"/>
              </a:spcBef>
            </a:pPr>
            <a:r>
              <a:rPr lang="ar-EG" b="true" sz="8197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محتويات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3957" y="7583770"/>
            <a:ext cx="7958219" cy="90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333"/>
              </a:lnSpc>
            </a:pPr>
            <a:r>
              <a:rPr lang="ar-EG" sz="3666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خططنا المستقبلية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3957" y="8815980"/>
            <a:ext cx="7958219" cy="90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333"/>
              </a:lnSpc>
            </a:pPr>
            <a:r>
              <a:rPr lang="ar-EG" sz="3666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ميزات تانية عايزين نضيفها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85981" y="2723301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7B391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85981" y="3953248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7B391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85981" y="5183194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7B391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85981" y="6413140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7B391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85981" y="7645351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7B391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85981" y="8877561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7B391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50284" y="3438283"/>
            <a:ext cx="7953220" cy="4036259"/>
          </a:xfrm>
          <a:custGeom>
            <a:avLst/>
            <a:gdLst/>
            <a:ahLst/>
            <a:cxnLst/>
            <a:rect r="r" b="b" t="t" l="l"/>
            <a:pathLst>
              <a:path h="4036259" w="7953220">
                <a:moveTo>
                  <a:pt x="0" y="0"/>
                </a:moveTo>
                <a:lnTo>
                  <a:pt x="7953220" y="0"/>
                </a:lnTo>
                <a:lnTo>
                  <a:pt x="7953220" y="4036259"/>
                </a:lnTo>
                <a:lnTo>
                  <a:pt x="0" y="4036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6688" y="3836836"/>
            <a:ext cx="7703101" cy="474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999"/>
              </a:lnSpc>
            </a:pPr>
            <a:r>
              <a:rPr lang="ar-EG" sz="3999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الهاكثون كان مركز على التراث المصري واللغة العربية. </a:t>
            </a:r>
          </a:p>
          <a:p>
            <a:pPr algn="r" rtl="true" marL="0" indent="0" lvl="0">
              <a:lnSpc>
                <a:spcPts val="6300"/>
              </a:lnSpc>
            </a:pPr>
            <a:r>
              <a:rPr lang="ar-EG" sz="4200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بعد بحث، لاقينا إن فكرتنا، وهي موقع وأبلكيشن لترجمة العربي للهيروغليفي، مفيش زيها قبل كده. فقررنا نقدمها لأنها تتماشى مع أهداف الهاكثون.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1228" y="1009650"/>
            <a:ext cx="7018561" cy="225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8080"/>
              </a:lnSpc>
            </a:pPr>
            <a:r>
              <a:rPr lang="ar-EG" b="true" sz="8000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مقدمة عن الهاكثون والفكرة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A3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6135" y="2175538"/>
            <a:ext cx="2594220" cy="2594220"/>
          </a:xfrm>
          <a:custGeom>
            <a:avLst/>
            <a:gdLst/>
            <a:ahLst/>
            <a:cxnLst/>
            <a:rect r="r" b="b" t="t" l="l"/>
            <a:pathLst>
              <a:path h="2594220" w="2594220">
                <a:moveTo>
                  <a:pt x="0" y="0"/>
                </a:moveTo>
                <a:lnTo>
                  <a:pt x="2594221" y="0"/>
                </a:lnTo>
                <a:lnTo>
                  <a:pt x="2594221" y="2594221"/>
                </a:lnTo>
                <a:lnTo>
                  <a:pt x="0" y="2594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4951" y="2626928"/>
            <a:ext cx="1302754" cy="1295648"/>
          </a:xfrm>
          <a:custGeom>
            <a:avLst/>
            <a:gdLst/>
            <a:ahLst/>
            <a:cxnLst/>
            <a:rect r="r" b="b" t="t" l="l"/>
            <a:pathLst>
              <a:path h="1295648" w="1302754">
                <a:moveTo>
                  <a:pt x="0" y="0"/>
                </a:moveTo>
                <a:lnTo>
                  <a:pt x="1302754" y="0"/>
                </a:lnTo>
                <a:lnTo>
                  <a:pt x="1302754" y="1295647"/>
                </a:lnTo>
                <a:lnTo>
                  <a:pt x="0" y="1295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49045" y="4592690"/>
            <a:ext cx="3750796" cy="1097960"/>
          </a:xfrm>
          <a:custGeom>
            <a:avLst/>
            <a:gdLst/>
            <a:ahLst/>
            <a:cxnLst/>
            <a:rect r="r" b="b" t="t" l="l"/>
            <a:pathLst>
              <a:path h="1097960" w="3750796">
                <a:moveTo>
                  <a:pt x="0" y="0"/>
                </a:moveTo>
                <a:lnTo>
                  <a:pt x="3750796" y="0"/>
                </a:lnTo>
                <a:lnTo>
                  <a:pt x="3750796" y="1097960"/>
                </a:lnTo>
                <a:lnTo>
                  <a:pt x="0" y="109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6217" y="6082046"/>
            <a:ext cx="1191664" cy="1680552"/>
          </a:xfrm>
          <a:custGeom>
            <a:avLst/>
            <a:gdLst/>
            <a:ahLst/>
            <a:cxnLst/>
            <a:rect r="r" b="b" t="t" l="l"/>
            <a:pathLst>
              <a:path h="1680552" w="1191664">
                <a:moveTo>
                  <a:pt x="0" y="0"/>
                </a:moveTo>
                <a:lnTo>
                  <a:pt x="1191664" y="0"/>
                </a:lnTo>
                <a:lnTo>
                  <a:pt x="1191664" y="1680552"/>
                </a:lnTo>
                <a:lnTo>
                  <a:pt x="0" y="1680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1773" y="6360765"/>
            <a:ext cx="1524454" cy="1661530"/>
          </a:xfrm>
          <a:custGeom>
            <a:avLst/>
            <a:gdLst/>
            <a:ahLst/>
            <a:cxnLst/>
            <a:rect r="r" b="b" t="t" l="l"/>
            <a:pathLst>
              <a:path h="1661530" w="1524454">
                <a:moveTo>
                  <a:pt x="0" y="0"/>
                </a:moveTo>
                <a:lnTo>
                  <a:pt x="1524454" y="0"/>
                </a:lnTo>
                <a:lnTo>
                  <a:pt x="1524454" y="1661530"/>
                </a:lnTo>
                <a:lnTo>
                  <a:pt x="0" y="16615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84394" y="6360765"/>
            <a:ext cx="3217252" cy="1123113"/>
          </a:xfrm>
          <a:custGeom>
            <a:avLst/>
            <a:gdLst/>
            <a:ahLst/>
            <a:cxnLst/>
            <a:rect r="r" b="b" t="t" l="l"/>
            <a:pathLst>
              <a:path h="1123113" w="3217252">
                <a:moveTo>
                  <a:pt x="0" y="0"/>
                </a:moveTo>
                <a:lnTo>
                  <a:pt x="3217252" y="0"/>
                </a:lnTo>
                <a:lnTo>
                  <a:pt x="3217252" y="1123114"/>
                </a:lnTo>
                <a:lnTo>
                  <a:pt x="0" y="11231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62216" y="8264078"/>
            <a:ext cx="1444078" cy="1792873"/>
          </a:xfrm>
          <a:custGeom>
            <a:avLst/>
            <a:gdLst/>
            <a:ahLst/>
            <a:cxnLst/>
            <a:rect r="r" b="b" t="t" l="l"/>
            <a:pathLst>
              <a:path h="1792873" w="1444078">
                <a:moveTo>
                  <a:pt x="0" y="0"/>
                </a:moveTo>
                <a:lnTo>
                  <a:pt x="1444078" y="0"/>
                </a:lnTo>
                <a:lnTo>
                  <a:pt x="1444078" y="1792873"/>
                </a:lnTo>
                <a:lnTo>
                  <a:pt x="0" y="17928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70201" y="930375"/>
            <a:ext cx="10667221" cy="97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 marL="0" indent="0" lvl="0">
              <a:lnSpc>
                <a:spcPts val="6375"/>
              </a:lnSpc>
              <a:spcBef>
                <a:spcPct val="0"/>
              </a:spcBef>
            </a:pPr>
            <a:r>
              <a:rPr lang="ar-EG" b="true" sz="6312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التكنولوجي اللي استخدمناها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50023" y="3151086"/>
            <a:ext cx="7293573" cy="5442829"/>
          </a:xfrm>
          <a:custGeom>
            <a:avLst/>
            <a:gdLst/>
            <a:ahLst/>
            <a:cxnLst/>
            <a:rect r="r" b="b" t="t" l="l"/>
            <a:pathLst>
              <a:path h="5442829" w="7293573">
                <a:moveTo>
                  <a:pt x="0" y="0"/>
                </a:moveTo>
                <a:lnTo>
                  <a:pt x="7293573" y="0"/>
                </a:lnTo>
                <a:lnTo>
                  <a:pt x="7293573" y="5442829"/>
                </a:lnTo>
                <a:lnTo>
                  <a:pt x="0" y="5442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9714" y="4109847"/>
            <a:ext cx="7462310" cy="405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6300"/>
              </a:lnSpc>
            </a:pPr>
            <a:r>
              <a:rPr lang="ar-EG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التحدي الأكبر كان إن معظمنا مشغول بالمنح زي منحة رواد مصر الرقمية ومنحة </a:t>
            </a:r>
            <a:r>
              <a:rPr lang="en-US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</a:rPr>
              <a:t>ITI</a:t>
            </a:r>
            <a:r>
              <a:rPr lang="ar-EG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.</a:t>
            </a:r>
          </a:p>
          <a:p>
            <a:pPr algn="r" rtl="true" marL="0" indent="0" lvl="0">
              <a:lnSpc>
                <a:spcPts val="6300"/>
              </a:lnSpc>
            </a:pPr>
            <a:r>
              <a:rPr lang="ar-EG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بدأنا فعلياً نشتغل على البروجيكت يوم </a:t>
            </a:r>
            <a:r>
              <a:rPr lang="en-US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</a:rPr>
              <a:t>5</a:t>
            </a:r>
            <a:r>
              <a:rPr lang="ar-EG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 سبتمبر، فكان عندنا وقت قليل.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24587" y="1009650"/>
            <a:ext cx="5647437" cy="225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8080"/>
              </a:lnSpc>
            </a:pPr>
            <a:r>
              <a:rPr lang="ar-EG" b="true" sz="8000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التحديات اللي واجهتنا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74731" y="7091215"/>
            <a:ext cx="8637256" cy="3195785"/>
          </a:xfrm>
          <a:custGeom>
            <a:avLst/>
            <a:gdLst/>
            <a:ahLst/>
            <a:cxnLst/>
            <a:rect r="r" b="b" t="t" l="l"/>
            <a:pathLst>
              <a:path h="3195785" w="8637256">
                <a:moveTo>
                  <a:pt x="0" y="0"/>
                </a:moveTo>
                <a:lnTo>
                  <a:pt x="8637256" y="0"/>
                </a:lnTo>
                <a:lnTo>
                  <a:pt x="8637256" y="3195785"/>
                </a:lnTo>
                <a:lnTo>
                  <a:pt x="0" y="3195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77781" y="1093686"/>
            <a:ext cx="4231157" cy="4114800"/>
          </a:xfrm>
          <a:custGeom>
            <a:avLst/>
            <a:gdLst/>
            <a:ahLst/>
            <a:cxnLst/>
            <a:rect r="r" b="b" t="t" l="l"/>
            <a:pathLst>
              <a:path h="4114800" w="4231157">
                <a:moveTo>
                  <a:pt x="0" y="0"/>
                </a:moveTo>
                <a:lnTo>
                  <a:pt x="4231156" y="0"/>
                </a:lnTo>
                <a:lnTo>
                  <a:pt x="42311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4164" y="4408170"/>
            <a:ext cx="6674401" cy="485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300"/>
              </a:lnSpc>
            </a:pPr>
            <a:r>
              <a:rPr lang="ar-EG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رغم الوقت الضيق، قدرنا نخلص البروجيكت في وقت قصير جداً.</a:t>
            </a:r>
          </a:p>
          <a:p>
            <a:pPr algn="r" rtl="true">
              <a:lnSpc>
                <a:spcPts val="6300"/>
              </a:lnSpc>
            </a:pPr>
            <a:r>
              <a:rPr lang="ar-EG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عملنا ديبلوي للموقع، وشغال كويس، وضفنا كمان ميزة </a:t>
            </a:r>
            <a:r>
              <a:rPr lang="en-US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</a:rPr>
              <a:t>OCR</a:t>
            </a:r>
            <a:r>
              <a:rPr lang="ar-EG" sz="42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 اللي بتخلي المستخدم يرفع صورة ونترجم الكلام اللي فيها.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39627" y="1074636"/>
            <a:ext cx="6118937" cy="225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8080"/>
              </a:lnSpc>
            </a:pPr>
            <a:r>
              <a:rPr lang="ar-EG" b="true" sz="8000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الإنجازات اللي حققناها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09456" y="5482687"/>
            <a:ext cx="7565848" cy="4804313"/>
          </a:xfrm>
          <a:custGeom>
            <a:avLst/>
            <a:gdLst/>
            <a:ahLst/>
            <a:cxnLst/>
            <a:rect r="r" b="b" t="t" l="l"/>
            <a:pathLst>
              <a:path h="4804313" w="7565848">
                <a:moveTo>
                  <a:pt x="0" y="0"/>
                </a:moveTo>
                <a:lnTo>
                  <a:pt x="7565848" y="0"/>
                </a:lnTo>
                <a:lnTo>
                  <a:pt x="7565848" y="4804313"/>
                </a:lnTo>
                <a:lnTo>
                  <a:pt x="0" y="4804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78374" y="1771114"/>
            <a:ext cx="2064209" cy="2759945"/>
          </a:xfrm>
          <a:custGeom>
            <a:avLst/>
            <a:gdLst/>
            <a:ahLst/>
            <a:cxnLst/>
            <a:rect r="r" b="b" t="t" l="l"/>
            <a:pathLst>
              <a:path h="2759945" w="2064209">
                <a:moveTo>
                  <a:pt x="0" y="0"/>
                </a:moveTo>
                <a:lnTo>
                  <a:pt x="2064209" y="0"/>
                </a:lnTo>
                <a:lnTo>
                  <a:pt x="2064209" y="2759944"/>
                </a:lnTo>
                <a:lnTo>
                  <a:pt x="0" y="2759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2484" y="3873081"/>
            <a:ext cx="7585428" cy="51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6750"/>
              </a:lnSpc>
            </a:pPr>
            <a:r>
              <a:rPr lang="ar-EG" sz="45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كان نفسنا نضيف ميزات أكتر زي إننا نترجم من الهيروغليفي للعربي، بس الوقت ما أسعفناش.</a:t>
            </a:r>
          </a:p>
          <a:p>
            <a:pPr algn="r" rtl="true" marL="0" indent="0" lvl="0">
              <a:lnSpc>
                <a:spcPts val="6750"/>
              </a:lnSpc>
            </a:pPr>
            <a:r>
              <a:rPr lang="ar-EG" sz="45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عشان نعمل كده محتاجين ندرس اللغة الهيروغليفية كويس وندرب موديل يقدر يترجم.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2484" y="1752064"/>
            <a:ext cx="7585428" cy="123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8080"/>
              </a:lnSpc>
            </a:pPr>
            <a:r>
              <a:rPr lang="ar-EG" b="true" sz="8000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خططنا المستقبلية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EBA3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0"/>
            <a:ext cx="6609397" cy="10287000"/>
          </a:xfrm>
          <a:custGeom>
            <a:avLst/>
            <a:gdLst/>
            <a:ahLst/>
            <a:cxnLst/>
            <a:rect r="r" b="b" t="t" l="l"/>
            <a:pathLst>
              <a:path h="10287000" w="6609397">
                <a:moveTo>
                  <a:pt x="0" y="0"/>
                </a:moveTo>
                <a:lnTo>
                  <a:pt x="6609397" y="0"/>
                </a:lnTo>
                <a:lnTo>
                  <a:pt x="66093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7541" y="4593800"/>
            <a:ext cx="7154107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6750"/>
              </a:lnSpc>
            </a:pPr>
            <a:r>
              <a:rPr lang="ar-EG" sz="45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لسه عندنا أفكار ومميزات كتير هنشتغل عليها، زي تحسين دقة الترجمة ودعم لغات تانية وتطوير واضافة ميزات لتعلم الهيروغليفيه.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2711" y="1009650"/>
            <a:ext cx="6118937" cy="225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8080"/>
              </a:lnSpc>
            </a:pPr>
            <a:r>
              <a:rPr lang="ar-EG" b="true" sz="8000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ميزات تانية عايزين نضيفها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A3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6F6E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70007" y="4926970"/>
            <a:ext cx="3995477" cy="3995477"/>
          </a:xfrm>
          <a:custGeom>
            <a:avLst/>
            <a:gdLst/>
            <a:ahLst/>
            <a:cxnLst/>
            <a:rect r="r" b="b" t="t" l="l"/>
            <a:pathLst>
              <a:path h="3995477" w="3995477">
                <a:moveTo>
                  <a:pt x="0" y="0"/>
                </a:moveTo>
                <a:lnTo>
                  <a:pt x="3995477" y="0"/>
                </a:lnTo>
                <a:lnTo>
                  <a:pt x="3995477" y="3995477"/>
                </a:lnTo>
                <a:lnTo>
                  <a:pt x="0" y="3995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666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302013" y="4259092"/>
            <a:ext cx="531465" cy="522164"/>
          </a:xfrm>
          <a:custGeom>
            <a:avLst/>
            <a:gdLst/>
            <a:ahLst/>
            <a:cxnLst/>
            <a:rect r="r" b="b" t="t" l="l"/>
            <a:pathLst>
              <a:path h="522164" w="531465">
                <a:moveTo>
                  <a:pt x="0" y="0"/>
                </a:moveTo>
                <a:lnTo>
                  <a:pt x="531465" y="0"/>
                </a:lnTo>
                <a:lnTo>
                  <a:pt x="531465" y="522165"/>
                </a:lnTo>
                <a:lnTo>
                  <a:pt x="0" y="52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3830" y="4879345"/>
            <a:ext cx="3995477" cy="3995477"/>
          </a:xfrm>
          <a:custGeom>
            <a:avLst/>
            <a:gdLst/>
            <a:ahLst/>
            <a:cxnLst/>
            <a:rect r="r" b="b" t="t" l="l"/>
            <a:pathLst>
              <a:path h="3995477" w="3995477">
                <a:moveTo>
                  <a:pt x="0" y="0"/>
                </a:moveTo>
                <a:lnTo>
                  <a:pt x="3995477" y="0"/>
                </a:lnTo>
                <a:lnTo>
                  <a:pt x="3995477" y="3995477"/>
                </a:lnTo>
                <a:lnTo>
                  <a:pt x="0" y="3995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666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215836" y="4197801"/>
            <a:ext cx="531465" cy="522164"/>
          </a:xfrm>
          <a:custGeom>
            <a:avLst/>
            <a:gdLst/>
            <a:ahLst/>
            <a:cxnLst/>
            <a:rect r="r" b="b" t="t" l="l"/>
            <a:pathLst>
              <a:path h="522164" w="531465">
                <a:moveTo>
                  <a:pt x="0" y="0"/>
                </a:moveTo>
                <a:lnTo>
                  <a:pt x="531465" y="0"/>
                </a:lnTo>
                <a:lnTo>
                  <a:pt x="531465" y="522164"/>
                </a:lnTo>
                <a:lnTo>
                  <a:pt x="0" y="522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78298" y="5632060"/>
            <a:ext cx="2691559" cy="3506917"/>
          </a:xfrm>
          <a:custGeom>
            <a:avLst/>
            <a:gdLst/>
            <a:ahLst/>
            <a:cxnLst/>
            <a:rect r="r" b="b" t="t" l="l"/>
            <a:pathLst>
              <a:path h="3506917" w="2691559">
                <a:moveTo>
                  <a:pt x="0" y="0"/>
                </a:moveTo>
                <a:lnTo>
                  <a:pt x="2691559" y="0"/>
                </a:lnTo>
                <a:lnTo>
                  <a:pt x="2691559" y="3506917"/>
                </a:lnTo>
                <a:lnTo>
                  <a:pt x="0" y="3506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83830" y="1105450"/>
            <a:ext cx="12565528" cy="212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5657"/>
              </a:lnSpc>
            </a:pPr>
            <a:r>
              <a:rPr lang="ar-EG" b="true" sz="11264">
                <a:solidFill>
                  <a:srgbClr val="7B3911"/>
                </a:solidFill>
                <a:latin typeface="HS Gold Bold"/>
                <a:ea typeface="HS Gold Bold"/>
                <a:cs typeface="HS Gold Bold"/>
                <a:sym typeface="HS Gold Bold"/>
                <a:rtl val="true"/>
              </a:rPr>
              <a:t>تقدروا تجربوا مشروعنا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19125" y="3246604"/>
            <a:ext cx="357900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6750"/>
              </a:lnSpc>
              <a:spcBef>
                <a:spcPct val="0"/>
              </a:spcBef>
            </a:pPr>
            <a:r>
              <a:rPr lang="ar-EG" sz="45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من خلال  موقعنا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83830" y="3074568"/>
            <a:ext cx="368196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6750"/>
              </a:lnSpc>
              <a:spcBef>
                <a:spcPct val="0"/>
              </a:spcBef>
            </a:pPr>
            <a:r>
              <a:rPr lang="ar-EG" sz="4500" strike="noStrike" u="none">
                <a:solidFill>
                  <a:srgbClr val="7B3911"/>
                </a:solidFill>
                <a:latin typeface="HS Gold"/>
                <a:ea typeface="HS Gold"/>
                <a:cs typeface="HS Gold"/>
                <a:sym typeface="HS Gold"/>
                <a:rtl val="true"/>
              </a:rPr>
              <a:t>من خلال  تطبيقنا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DAGQpcuQz_c</dc:identifier>
  <dcterms:modified xsi:type="dcterms:W3CDTF">2011-08-01T06:04:30Z</dcterms:modified>
  <cp:revision>1</cp:revision>
  <dc:title>KEMET</dc:title>
</cp:coreProperties>
</file>